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1"/>
  </p:notesMasterIdLst>
  <p:sldIdLst>
    <p:sldId id="256" r:id="rId2"/>
    <p:sldId id="258" r:id="rId3"/>
    <p:sldId id="286" r:id="rId4"/>
    <p:sldId id="260" r:id="rId5"/>
    <p:sldId id="287" r:id="rId6"/>
    <p:sldId id="288" r:id="rId7"/>
    <p:sldId id="289" r:id="rId8"/>
    <p:sldId id="266" r:id="rId9"/>
    <p:sldId id="291" r:id="rId10"/>
  </p:sldIdLst>
  <p:sldSz cx="9144000" cy="5143500" type="screen16x9"/>
  <p:notesSz cx="6858000" cy="9144000"/>
  <p:embeddedFontLst>
    <p:embeddedFont>
      <p:font typeface="Calibri" panose="020F0502020204030204" pitchFamily="34" charset="0"/>
      <p:regular r:id="rId12"/>
      <p:bold r:id="rId13"/>
      <p:italic r:id="rId14"/>
      <p:boldItalic r:id="rId15"/>
    </p:embeddedFont>
    <p:embeddedFont>
      <p:font typeface="Caveat Brush" panose="020B0604020202020204" charset="-18"/>
      <p:regular r:id="rId16"/>
    </p:embeddedFont>
    <p:embeddedFont>
      <p:font typeface="Patrick Hand" panose="020B0604020202020204" charset="-18"/>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C2558C3-1C43-4897-A917-7B49E80302D7}">
  <a:tblStyle styleId="{CC2558C3-1C43-4897-A917-7B49E80302D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5" autoAdjust="0"/>
    <p:restoredTop sz="94660"/>
  </p:normalViewPr>
  <p:slideViewPr>
    <p:cSldViewPr snapToGrid="0">
      <p:cViewPr varScale="1">
        <p:scale>
          <a:sx n="90" d="100"/>
          <a:sy n="90" d="100"/>
        </p:scale>
        <p:origin x="82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56382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5611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92015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7602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1211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l="4843"/>
          <a:stretch/>
        </p:blipFill>
        <p:spPr>
          <a:xfrm>
            <a:off x="0" y="1412525"/>
            <a:ext cx="7443602" cy="2318450"/>
          </a:xfrm>
          <a:prstGeom prst="rect">
            <a:avLst/>
          </a:prstGeom>
          <a:noFill/>
          <a:ln>
            <a:noFill/>
          </a:ln>
        </p:spPr>
      </p:pic>
      <p:pic>
        <p:nvPicPr>
          <p:cNvPr id="11" name="Google Shape;11;p2"/>
          <p:cNvPicPr preferRelativeResize="0"/>
          <p:nvPr/>
        </p:nvPicPr>
        <p:blipFill>
          <a:blip r:embed="rId3">
            <a:alphaModFix amt="80000"/>
          </a:blip>
          <a:stretch>
            <a:fillRect/>
          </a:stretch>
        </p:blipFill>
        <p:spPr>
          <a:xfrm>
            <a:off x="0" y="0"/>
            <a:ext cx="9144000" cy="5143500"/>
          </a:xfrm>
          <a:prstGeom prst="rect">
            <a:avLst/>
          </a:prstGeom>
          <a:noFill/>
          <a:ln>
            <a:noFill/>
          </a:ln>
        </p:spPr>
      </p:pic>
      <p:sp>
        <p:nvSpPr>
          <p:cNvPr id="12" name="Google Shape;12;p2"/>
          <p:cNvSpPr txBox="1">
            <a:spLocks noGrp="1"/>
          </p:cNvSpPr>
          <p:nvPr>
            <p:ph type="ctrTitle"/>
          </p:nvPr>
        </p:nvSpPr>
        <p:spPr>
          <a:xfrm>
            <a:off x="685800" y="1646275"/>
            <a:ext cx="5451900" cy="1851000"/>
          </a:xfrm>
          <a:prstGeom prst="rect">
            <a:avLst/>
          </a:prstGeom>
        </p:spPr>
        <p:txBody>
          <a:bodyPr spcFirstLastPara="1" wrap="square" lIns="0" tIns="0" rIns="0" bIns="0"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8"/>
        <p:cNvGrpSpPr/>
        <p:nvPr/>
      </p:nvGrpSpPr>
      <p:grpSpPr>
        <a:xfrm>
          <a:off x="0" y="0"/>
          <a:ext cx="0" cy="0"/>
          <a:chOff x="0" y="0"/>
          <a:chExt cx="0" cy="0"/>
        </a:xfrm>
      </p:grpSpPr>
      <p:grpSp>
        <p:nvGrpSpPr>
          <p:cNvPr id="19" name="Google Shape;19;p4"/>
          <p:cNvGrpSpPr/>
          <p:nvPr/>
        </p:nvGrpSpPr>
        <p:grpSpPr>
          <a:xfrm>
            <a:off x="2870262" y="0"/>
            <a:ext cx="3403476" cy="4760024"/>
            <a:chOff x="2391450" y="1"/>
            <a:chExt cx="2365825" cy="4760024"/>
          </a:xfrm>
        </p:grpSpPr>
        <p:pic>
          <p:nvPicPr>
            <p:cNvPr id="20" name="Google Shape;20;p4"/>
            <p:cNvPicPr preferRelativeResize="0"/>
            <p:nvPr/>
          </p:nvPicPr>
          <p:blipFill rotWithShape="1">
            <a:blip r:embed="rId2">
              <a:alphaModFix/>
            </a:blip>
            <a:srcRect r="36053"/>
            <a:stretch/>
          </p:blipFill>
          <p:spPr>
            <a:xfrm rot="-5400000">
              <a:off x="680613" y="1710838"/>
              <a:ext cx="4760024" cy="1338350"/>
            </a:xfrm>
            <a:prstGeom prst="rect">
              <a:avLst/>
            </a:prstGeom>
            <a:noFill/>
            <a:ln>
              <a:noFill/>
            </a:ln>
          </p:spPr>
        </p:pic>
        <p:pic>
          <p:nvPicPr>
            <p:cNvPr id="21" name="Google Shape;21;p4"/>
            <p:cNvPicPr preferRelativeResize="0"/>
            <p:nvPr/>
          </p:nvPicPr>
          <p:blipFill rotWithShape="1">
            <a:blip r:embed="rId2">
              <a:alphaModFix/>
            </a:blip>
            <a:srcRect r="36053"/>
            <a:stretch/>
          </p:blipFill>
          <p:spPr>
            <a:xfrm rot="-5400000">
              <a:off x="1708088" y="1710838"/>
              <a:ext cx="4760024" cy="1338350"/>
            </a:xfrm>
            <a:prstGeom prst="rect">
              <a:avLst/>
            </a:prstGeom>
            <a:noFill/>
            <a:ln>
              <a:noFill/>
            </a:ln>
          </p:spPr>
        </p:pic>
      </p:grpSp>
      <p:pic>
        <p:nvPicPr>
          <p:cNvPr id="22" name="Google Shape;22;p4"/>
          <p:cNvPicPr preferRelativeResize="0"/>
          <p:nvPr/>
        </p:nvPicPr>
        <p:blipFill>
          <a:blip r:embed="rId3">
            <a:alphaModFix amt="50000"/>
          </a:blip>
          <a:stretch>
            <a:fillRect/>
          </a:stretch>
        </p:blipFill>
        <p:spPr>
          <a:xfrm>
            <a:off x="0" y="0"/>
            <a:ext cx="9144000" cy="5143500"/>
          </a:xfrm>
          <a:prstGeom prst="rect">
            <a:avLst/>
          </a:prstGeom>
          <a:noFill/>
          <a:ln>
            <a:noFill/>
          </a:ln>
        </p:spPr>
      </p:pic>
      <p:sp>
        <p:nvSpPr>
          <p:cNvPr id="23" name="Google Shape;23;p4"/>
          <p:cNvSpPr txBox="1">
            <a:spLocks noGrp="1"/>
          </p:cNvSpPr>
          <p:nvPr>
            <p:ph type="body" idx="1"/>
          </p:nvPr>
        </p:nvSpPr>
        <p:spPr>
          <a:xfrm>
            <a:off x="3149400" y="1123925"/>
            <a:ext cx="2845200" cy="3174600"/>
          </a:xfrm>
          <a:prstGeom prst="rect">
            <a:avLst/>
          </a:prstGeom>
        </p:spPr>
        <p:txBody>
          <a:bodyPr spcFirstLastPara="1" wrap="square" lIns="0" tIns="0" rIns="0" bIns="0" anchor="t" anchorCtr="0">
            <a:noAutofit/>
          </a:bodyPr>
          <a:lstStyle>
            <a:lvl1pPr marL="457200" lvl="0" indent="-355600" algn="ctr" rtl="0">
              <a:spcBef>
                <a:spcPts val="600"/>
              </a:spcBef>
              <a:spcAft>
                <a:spcPts val="0"/>
              </a:spcAft>
              <a:buClr>
                <a:schemeClr val="dk1"/>
              </a:buClr>
              <a:buSzPts val="2000"/>
              <a:buChar char="✔"/>
              <a:defRPr sz="2000">
                <a:solidFill>
                  <a:schemeClr val="dk1"/>
                </a:solidFill>
              </a:defRPr>
            </a:lvl1pPr>
            <a:lvl2pPr marL="914400" lvl="1" indent="-355600" algn="ctr" rtl="0">
              <a:spcBef>
                <a:spcPts val="0"/>
              </a:spcBef>
              <a:spcAft>
                <a:spcPts val="0"/>
              </a:spcAft>
              <a:buClr>
                <a:schemeClr val="dk1"/>
              </a:buClr>
              <a:buSzPts val="2000"/>
              <a:buChar char="○"/>
              <a:defRPr sz="2000">
                <a:solidFill>
                  <a:schemeClr val="dk1"/>
                </a:solidFill>
              </a:defRPr>
            </a:lvl2pPr>
            <a:lvl3pPr marL="1371600" lvl="2" indent="-355600" algn="ctr" rtl="0">
              <a:spcBef>
                <a:spcPts val="0"/>
              </a:spcBef>
              <a:spcAft>
                <a:spcPts val="0"/>
              </a:spcAft>
              <a:buClr>
                <a:schemeClr val="dk1"/>
              </a:buClr>
              <a:buSzPts val="2000"/>
              <a:buChar char="■"/>
              <a:defRPr sz="2000">
                <a:solidFill>
                  <a:schemeClr val="dk1"/>
                </a:solidFill>
              </a:defRPr>
            </a:lvl3pPr>
            <a:lvl4pPr marL="1828800" lvl="3" indent="-355600" algn="ctr" rtl="0">
              <a:spcBef>
                <a:spcPts val="0"/>
              </a:spcBef>
              <a:spcAft>
                <a:spcPts val="0"/>
              </a:spcAft>
              <a:buClr>
                <a:schemeClr val="dk1"/>
              </a:buClr>
              <a:buSzPts val="2000"/>
              <a:buChar char="●"/>
              <a:defRPr sz="2000">
                <a:solidFill>
                  <a:schemeClr val="dk1"/>
                </a:solidFill>
              </a:defRPr>
            </a:lvl4pPr>
            <a:lvl5pPr marL="2286000" lvl="4" indent="-355600" algn="ctr" rtl="0">
              <a:spcBef>
                <a:spcPts val="0"/>
              </a:spcBef>
              <a:spcAft>
                <a:spcPts val="0"/>
              </a:spcAft>
              <a:buClr>
                <a:schemeClr val="dk1"/>
              </a:buClr>
              <a:buSzPts val="2000"/>
              <a:buChar char="○"/>
              <a:defRPr sz="2000">
                <a:solidFill>
                  <a:schemeClr val="dk1"/>
                </a:solidFill>
              </a:defRPr>
            </a:lvl5pPr>
            <a:lvl6pPr marL="2743200" lvl="5" indent="-355600" algn="ctr" rtl="0">
              <a:spcBef>
                <a:spcPts val="0"/>
              </a:spcBef>
              <a:spcAft>
                <a:spcPts val="0"/>
              </a:spcAft>
              <a:buClr>
                <a:schemeClr val="dk1"/>
              </a:buClr>
              <a:buSzPts val="2000"/>
              <a:buChar char="■"/>
              <a:defRPr sz="2000">
                <a:solidFill>
                  <a:schemeClr val="dk1"/>
                </a:solidFill>
              </a:defRPr>
            </a:lvl6pPr>
            <a:lvl7pPr marL="3200400" lvl="6" indent="-355600" algn="ctr" rtl="0">
              <a:spcBef>
                <a:spcPts val="0"/>
              </a:spcBef>
              <a:spcAft>
                <a:spcPts val="0"/>
              </a:spcAft>
              <a:buClr>
                <a:schemeClr val="dk1"/>
              </a:buClr>
              <a:buSzPts val="2000"/>
              <a:buChar char="●"/>
              <a:defRPr sz="2000">
                <a:solidFill>
                  <a:schemeClr val="dk1"/>
                </a:solidFill>
              </a:defRPr>
            </a:lvl7pPr>
            <a:lvl8pPr marL="3657600" lvl="7" indent="-355600" algn="ctr" rtl="0">
              <a:spcBef>
                <a:spcPts val="0"/>
              </a:spcBef>
              <a:spcAft>
                <a:spcPts val="0"/>
              </a:spcAft>
              <a:buClr>
                <a:schemeClr val="dk1"/>
              </a:buClr>
              <a:buSzPts val="2000"/>
              <a:buChar char="○"/>
              <a:defRPr sz="2000">
                <a:solidFill>
                  <a:schemeClr val="dk1"/>
                </a:solidFill>
              </a:defRPr>
            </a:lvl8pPr>
            <a:lvl9pPr marL="4114800" lvl="8" indent="-355600" algn="ctr" rtl="0">
              <a:spcBef>
                <a:spcPts val="0"/>
              </a:spcBef>
              <a:spcAft>
                <a:spcPts val="0"/>
              </a:spcAft>
              <a:buClr>
                <a:schemeClr val="dk1"/>
              </a:buClr>
              <a:buSzPts val="2000"/>
              <a:buChar char="■"/>
              <a:defRPr sz="2000">
                <a:solidFill>
                  <a:schemeClr val="dk1"/>
                </a:solidFill>
              </a:defRPr>
            </a:lvl9pPr>
          </a:lstStyle>
          <a:p>
            <a:endParaRPr/>
          </a:p>
        </p:txBody>
      </p:sp>
      <p:sp>
        <p:nvSpPr>
          <p:cNvPr id="24" name="Google Shape;24;p4"/>
          <p:cNvSpPr txBox="1"/>
          <p:nvPr/>
        </p:nvSpPr>
        <p:spPr>
          <a:xfrm>
            <a:off x="3593400" y="227544"/>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7200">
                <a:solidFill>
                  <a:schemeClr val="dk2"/>
                </a:solidFill>
                <a:latin typeface="Caveat Brush"/>
                <a:ea typeface="Caveat Brush"/>
                <a:cs typeface="Caveat Brush"/>
                <a:sym typeface="Caveat Brush"/>
              </a:rPr>
              <a:t>“</a:t>
            </a:r>
            <a:endParaRPr sz="7200">
              <a:solidFill>
                <a:schemeClr val="dk2"/>
              </a:solidFill>
              <a:latin typeface="Caveat Brush"/>
              <a:ea typeface="Caveat Brush"/>
              <a:cs typeface="Caveat Brush"/>
              <a:sym typeface="Caveat Brush"/>
            </a:endParaRPr>
          </a:p>
        </p:txBody>
      </p:sp>
      <p:sp>
        <p:nvSpPr>
          <p:cNvPr id="25" name="Google Shape;25;p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6"/>
        <p:cNvGrpSpPr/>
        <p:nvPr/>
      </p:nvGrpSpPr>
      <p:grpSpPr>
        <a:xfrm>
          <a:off x="0" y="0"/>
          <a:ext cx="0" cy="0"/>
          <a:chOff x="0" y="0"/>
          <a:chExt cx="0" cy="0"/>
        </a:xfrm>
      </p:grpSpPr>
      <p:pic>
        <p:nvPicPr>
          <p:cNvPr id="27" name="Google Shape;27;p5"/>
          <p:cNvPicPr preferRelativeResize="0"/>
          <p:nvPr/>
        </p:nvPicPr>
        <p:blipFill rotWithShape="1">
          <a:blip r:embed="rId2">
            <a:alphaModFix/>
          </a:blip>
          <a:srcRect l="5320"/>
          <a:stretch/>
        </p:blipFill>
        <p:spPr>
          <a:xfrm>
            <a:off x="0" y="357876"/>
            <a:ext cx="6655800" cy="975100"/>
          </a:xfrm>
          <a:prstGeom prst="rect">
            <a:avLst/>
          </a:prstGeom>
          <a:noFill/>
          <a:ln>
            <a:noFill/>
          </a:ln>
        </p:spPr>
      </p:pic>
      <p:pic>
        <p:nvPicPr>
          <p:cNvPr id="28" name="Google Shape;28;p5"/>
          <p:cNvPicPr preferRelativeResize="0"/>
          <p:nvPr/>
        </p:nvPicPr>
        <p:blipFill>
          <a:blip r:embed="rId3">
            <a:alphaModFix amt="50000"/>
          </a:blip>
          <a:stretch>
            <a:fillRect/>
          </a:stretch>
        </p:blipFill>
        <p:spPr>
          <a:xfrm>
            <a:off x="0" y="0"/>
            <a:ext cx="9144000" cy="5143500"/>
          </a:xfrm>
          <a:prstGeom prst="rect">
            <a:avLst/>
          </a:prstGeom>
          <a:noFill/>
          <a:ln>
            <a:noFill/>
          </a:ln>
        </p:spPr>
      </p:pic>
      <p:sp>
        <p:nvSpPr>
          <p:cNvPr id="29" name="Google Shape;29;p5"/>
          <p:cNvSpPr txBox="1">
            <a:spLocks noGrp="1"/>
          </p:cNvSpPr>
          <p:nvPr>
            <p:ph type="title"/>
          </p:nvPr>
        </p:nvSpPr>
        <p:spPr>
          <a:xfrm>
            <a:off x="457200" y="465250"/>
            <a:ext cx="5868600" cy="751800"/>
          </a:xfrm>
          <a:prstGeom prst="rect">
            <a:avLst/>
          </a:prstGeom>
        </p:spPr>
        <p:txBody>
          <a:bodyPr spcFirstLastPara="1" wrap="square" lIns="0" tIns="0" rIns="0" bIns="0" anchor="ctr"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0" name="Google Shape;30;p5"/>
          <p:cNvSpPr txBox="1">
            <a:spLocks noGrp="1"/>
          </p:cNvSpPr>
          <p:nvPr>
            <p:ph type="body" idx="1"/>
          </p:nvPr>
        </p:nvSpPr>
        <p:spPr>
          <a:xfrm>
            <a:off x="457200" y="1499500"/>
            <a:ext cx="8229600" cy="3126900"/>
          </a:xfrm>
          <a:prstGeom prst="rect">
            <a:avLst/>
          </a:prstGeom>
        </p:spPr>
        <p:txBody>
          <a:bodyPr spcFirstLastPara="1" wrap="square" lIns="0" tIns="0" rIns="0" bIns="0" anchor="t" anchorCtr="0">
            <a:noAutofit/>
          </a:bodyPr>
          <a:lstStyle>
            <a:lvl1pPr marL="457200" lvl="0" indent="-342900" rtl="0">
              <a:spcBef>
                <a:spcPts val="600"/>
              </a:spcBef>
              <a:spcAft>
                <a:spcPts val="0"/>
              </a:spcAft>
              <a:buClr>
                <a:schemeClr val="lt2"/>
              </a:buClr>
              <a:buSzPts val="1800"/>
              <a:buChar char="✔"/>
              <a:defRPr/>
            </a:lvl1pPr>
            <a:lvl2pPr marL="914400" lvl="1" indent="-393700" rtl="0">
              <a:spcBef>
                <a:spcPts val="0"/>
              </a:spcBef>
              <a:spcAft>
                <a:spcPts val="0"/>
              </a:spcAft>
              <a:buSzPts val="2600"/>
              <a:buChar char="○"/>
              <a:defRPr/>
            </a:lvl2pPr>
            <a:lvl3pPr marL="1371600" lvl="2" indent="-393700" rtl="0">
              <a:spcBef>
                <a:spcPts val="0"/>
              </a:spcBef>
              <a:spcAft>
                <a:spcPts val="0"/>
              </a:spcAft>
              <a:buSzPts val="2600"/>
              <a:buChar char="■"/>
              <a:defRPr/>
            </a:lvl3pPr>
            <a:lvl4pPr marL="1828800" lvl="3" indent="-393700" rtl="0">
              <a:spcBef>
                <a:spcPts val="0"/>
              </a:spcBef>
              <a:spcAft>
                <a:spcPts val="0"/>
              </a:spcAft>
              <a:buSzPts val="2600"/>
              <a:buChar char="●"/>
              <a:defRPr/>
            </a:lvl4pPr>
            <a:lvl5pPr marL="2286000" lvl="4" indent="-393700" rtl="0">
              <a:spcBef>
                <a:spcPts val="0"/>
              </a:spcBef>
              <a:spcAft>
                <a:spcPts val="0"/>
              </a:spcAft>
              <a:buSzPts val="2600"/>
              <a:buChar char="○"/>
              <a:defRPr/>
            </a:lvl5pPr>
            <a:lvl6pPr marL="2743200" lvl="5" indent="-393700" rtl="0">
              <a:spcBef>
                <a:spcPts val="0"/>
              </a:spcBef>
              <a:spcAft>
                <a:spcPts val="0"/>
              </a:spcAft>
              <a:buSzPts val="2600"/>
              <a:buChar char="■"/>
              <a:defRPr/>
            </a:lvl6pPr>
            <a:lvl7pPr marL="3200400" lvl="6" indent="-393700" rtl="0">
              <a:spcBef>
                <a:spcPts val="0"/>
              </a:spcBef>
              <a:spcAft>
                <a:spcPts val="0"/>
              </a:spcAft>
              <a:buSzPts val="2600"/>
              <a:buChar char="●"/>
              <a:defRPr/>
            </a:lvl7pPr>
            <a:lvl8pPr marL="3657600" lvl="7" indent="-393700" rtl="0">
              <a:spcBef>
                <a:spcPts val="0"/>
              </a:spcBef>
              <a:spcAft>
                <a:spcPts val="0"/>
              </a:spcAft>
              <a:buSzPts val="2600"/>
              <a:buChar char="○"/>
              <a:defRPr/>
            </a:lvl8pPr>
            <a:lvl9pPr marL="4114800" lvl="8" indent="-393700" rtl="0">
              <a:spcBef>
                <a:spcPts val="0"/>
              </a:spcBef>
              <a:spcAft>
                <a:spcPts val="0"/>
              </a:spcAft>
              <a:buSzPts val="2600"/>
              <a:buChar char="■"/>
              <a:defRPr/>
            </a:lvl9pPr>
          </a:lstStyle>
          <a:p>
            <a:endParaRPr/>
          </a:p>
        </p:txBody>
      </p:sp>
      <p:sp>
        <p:nvSpPr>
          <p:cNvPr id="31" name="Google Shape;31;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 Light" type="blank">
  <p:cSld name="BLANK">
    <p:spTree>
      <p:nvGrpSpPr>
        <p:cNvPr id="1" name="Shape 66"/>
        <p:cNvGrpSpPr/>
        <p:nvPr/>
      </p:nvGrpSpPr>
      <p:grpSpPr>
        <a:xfrm>
          <a:off x="0" y="0"/>
          <a:ext cx="0" cy="0"/>
          <a:chOff x="0" y="0"/>
          <a:chExt cx="0" cy="0"/>
        </a:xfrm>
      </p:grpSpPr>
      <p:sp>
        <p:nvSpPr>
          <p:cNvPr id="67" name="Google Shape;67;p1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68" name="Google Shape;68;p11"/>
          <p:cNvPicPr preferRelativeResize="0"/>
          <p:nvPr/>
        </p:nvPicPr>
        <p:blipFill>
          <a:blip r:embed="rId2">
            <a:alphaModFix amt="50000"/>
          </a:blip>
          <a:stretch>
            <a:fillRect/>
          </a:stretch>
        </p:blipFill>
        <p:spPr>
          <a:xfrm>
            <a:off x="0" y="0"/>
            <a:ext cx="9144000" cy="51435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 Dark">
  <p:cSld name="BLANK_1">
    <p:spTree>
      <p:nvGrpSpPr>
        <p:cNvPr id="1" name="Shape 69"/>
        <p:cNvGrpSpPr/>
        <p:nvPr/>
      </p:nvGrpSpPr>
      <p:grpSpPr>
        <a:xfrm>
          <a:off x="0" y="0"/>
          <a:ext cx="0" cy="0"/>
          <a:chOff x="0" y="0"/>
          <a:chExt cx="0" cy="0"/>
        </a:xfrm>
      </p:grpSpPr>
      <p:sp>
        <p:nvSpPr>
          <p:cNvPr id="70" name="Google Shape;70;p1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71" name="Google Shape;71;p12"/>
          <p:cNvPicPr preferRelativeResize="0"/>
          <p:nvPr/>
        </p:nvPicPr>
        <p:blipFill>
          <a:blip r:embed="rId2">
            <a:alphaModFix amt="75000"/>
          </a:blip>
          <a:stretch>
            <a:fillRect/>
          </a:stretch>
        </p:blipFill>
        <p:spPr>
          <a:xfrm>
            <a:off x="0" y="0"/>
            <a:ext cx="91440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2"/>
            </a:gs>
            <a:gs pos="100000">
              <a:schemeClr val="accent1"/>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465250"/>
            <a:ext cx="5868600" cy="7518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1pPr>
            <a:lvl2pPr lvl="1" rtl="0">
              <a:lnSpc>
                <a:spcPct val="90000"/>
              </a:lnSpc>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2pPr>
            <a:lvl3pPr lvl="2" rtl="0">
              <a:lnSpc>
                <a:spcPct val="90000"/>
              </a:lnSpc>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3pPr>
            <a:lvl4pPr lvl="3" rtl="0">
              <a:lnSpc>
                <a:spcPct val="90000"/>
              </a:lnSpc>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4pPr>
            <a:lvl5pPr lvl="4" rtl="0">
              <a:lnSpc>
                <a:spcPct val="90000"/>
              </a:lnSpc>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5pPr>
            <a:lvl6pPr lvl="5" rtl="0">
              <a:lnSpc>
                <a:spcPct val="90000"/>
              </a:lnSpc>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6pPr>
            <a:lvl7pPr lvl="6" rtl="0">
              <a:lnSpc>
                <a:spcPct val="90000"/>
              </a:lnSpc>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7pPr>
            <a:lvl8pPr lvl="7" rtl="0">
              <a:lnSpc>
                <a:spcPct val="90000"/>
              </a:lnSpc>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8pPr>
            <a:lvl9pPr lvl="8" rtl="0">
              <a:lnSpc>
                <a:spcPct val="90000"/>
              </a:lnSpc>
              <a:spcBef>
                <a:spcPts val="0"/>
              </a:spcBef>
              <a:spcAft>
                <a:spcPts val="0"/>
              </a:spcAft>
              <a:buClr>
                <a:schemeClr val="dk1"/>
              </a:buClr>
              <a:buSzPts val="3600"/>
              <a:buFont typeface="Caveat Brush"/>
              <a:buNone/>
              <a:defRPr sz="3600">
                <a:solidFill>
                  <a:schemeClr val="dk1"/>
                </a:solidFill>
                <a:latin typeface="Caveat Brush"/>
                <a:ea typeface="Caveat Brush"/>
                <a:cs typeface="Caveat Brush"/>
                <a:sym typeface="Caveat Brush"/>
              </a:defRPr>
            </a:lvl9pPr>
          </a:lstStyle>
          <a:p>
            <a:endParaRPr/>
          </a:p>
        </p:txBody>
      </p:sp>
      <p:sp>
        <p:nvSpPr>
          <p:cNvPr id="7" name="Google Shape;7;p1"/>
          <p:cNvSpPr txBox="1">
            <a:spLocks noGrp="1"/>
          </p:cNvSpPr>
          <p:nvPr>
            <p:ph type="body" idx="1"/>
          </p:nvPr>
        </p:nvSpPr>
        <p:spPr>
          <a:xfrm>
            <a:off x="457200" y="1499500"/>
            <a:ext cx="8229600" cy="3126900"/>
          </a:xfrm>
          <a:prstGeom prst="rect">
            <a:avLst/>
          </a:prstGeom>
          <a:noFill/>
          <a:ln>
            <a:noFill/>
          </a:ln>
          <a:effectLst>
            <a:outerShdw blurRad="42863" dist="9525" dir="5400000" algn="bl" rotWithShape="0">
              <a:schemeClr val="dk1">
                <a:alpha val="20000"/>
              </a:schemeClr>
            </a:outerShdw>
          </a:effectLst>
        </p:spPr>
        <p:txBody>
          <a:bodyPr spcFirstLastPara="1" wrap="square" lIns="0" tIns="0" rIns="0" bIns="0" anchor="t" anchorCtr="0">
            <a:noAutofit/>
          </a:bodyPr>
          <a:lstStyle>
            <a:lvl1pPr marL="457200" lvl="0" indent="-342900" rtl="0">
              <a:lnSpc>
                <a:spcPct val="115000"/>
              </a:lnSpc>
              <a:spcBef>
                <a:spcPts val="600"/>
              </a:spcBef>
              <a:spcAft>
                <a:spcPts val="0"/>
              </a:spcAft>
              <a:buClr>
                <a:schemeClr val="dk1"/>
              </a:buClr>
              <a:buSzPts val="1800"/>
              <a:buFont typeface="Patrick Hand"/>
              <a:buChar char="✔"/>
              <a:defRPr sz="2600">
                <a:solidFill>
                  <a:schemeClr val="lt1"/>
                </a:solidFill>
                <a:latin typeface="Patrick Hand"/>
                <a:ea typeface="Patrick Hand"/>
                <a:cs typeface="Patrick Hand"/>
                <a:sym typeface="Patrick Hand"/>
              </a:defRPr>
            </a:lvl1pPr>
            <a:lvl2pPr marL="914400" lvl="1" indent="-393700" rtl="0">
              <a:lnSpc>
                <a:spcPct val="115000"/>
              </a:lnSpc>
              <a:spcBef>
                <a:spcPts val="0"/>
              </a:spcBef>
              <a:spcAft>
                <a:spcPts val="0"/>
              </a:spcAft>
              <a:buClr>
                <a:schemeClr val="lt1"/>
              </a:buClr>
              <a:buSzPts val="2600"/>
              <a:buFont typeface="Patrick Hand"/>
              <a:buChar char="○"/>
              <a:defRPr sz="2600">
                <a:solidFill>
                  <a:schemeClr val="lt1"/>
                </a:solidFill>
                <a:latin typeface="Patrick Hand"/>
                <a:ea typeface="Patrick Hand"/>
                <a:cs typeface="Patrick Hand"/>
                <a:sym typeface="Patrick Hand"/>
              </a:defRPr>
            </a:lvl2pPr>
            <a:lvl3pPr marL="1371600" lvl="2" indent="-393700" rtl="0">
              <a:lnSpc>
                <a:spcPct val="115000"/>
              </a:lnSpc>
              <a:spcBef>
                <a:spcPts val="0"/>
              </a:spcBef>
              <a:spcAft>
                <a:spcPts val="0"/>
              </a:spcAft>
              <a:buClr>
                <a:schemeClr val="lt1"/>
              </a:buClr>
              <a:buSzPts val="2600"/>
              <a:buFont typeface="Patrick Hand"/>
              <a:buChar char="■"/>
              <a:defRPr sz="2600">
                <a:solidFill>
                  <a:schemeClr val="lt1"/>
                </a:solidFill>
                <a:latin typeface="Patrick Hand"/>
                <a:ea typeface="Patrick Hand"/>
                <a:cs typeface="Patrick Hand"/>
                <a:sym typeface="Patrick Hand"/>
              </a:defRPr>
            </a:lvl3pPr>
            <a:lvl4pPr marL="1828800" lvl="3" indent="-393700" rtl="0">
              <a:lnSpc>
                <a:spcPct val="115000"/>
              </a:lnSpc>
              <a:spcBef>
                <a:spcPts val="0"/>
              </a:spcBef>
              <a:spcAft>
                <a:spcPts val="0"/>
              </a:spcAft>
              <a:buClr>
                <a:schemeClr val="lt1"/>
              </a:buClr>
              <a:buSzPts val="2600"/>
              <a:buFont typeface="Patrick Hand"/>
              <a:buChar char="●"/>
              <a:defRPr sz="2600">
                <a:solidFill>
                  <a:schemeClr val="lt1"/>
                </a:solidFill>
                <a:latin typeface="Patrick Hand"/>
                <a:ea typeface="Patrick Hand"/>
                <a:cs typeface="Patrick Hand"/>
                <a:sym typeface="Patrick Hand"/>
              </a:defRPr>
            </a:lvl4pPr>
            <a:lvl5pPr marL="2286000" lvl="4" indent="-393700" rtl="0">
              <a:lnSpc>
                <a:spcPct val="115000"/>
              </a:lnSpc>
              <a:spcBef>
                <a:spcPts val="0"/>
              </a:spcBef>
              <a:spcAft>
                <a:spcPts val="0"/>
              </a:spcAft>
              <a:buClr>
                <a:schemeClr val="lt1"/>
              </a:buClr>
              <a:buSzPts val="2600"/>
              <a:buFont typeface="Patrick Hand"/>
              <a:buChar char="○"/>
              <a:defRPr sz="2600">
                <a:solidFill>
                  <a:schemeClr val="lt1"/>
                </a:solidFill>
                <a:latin typeface="Patrick Hand"/>
                <a:ea typeface="Patrick Hand"/>
                <a:cs typeface="Patrick Hand"/>
                <a:sym typeface="Patrick Hand"/>
              </a:defRPr>
            </a:lvl5pPr>
            <a:lvl6pPr marL="2743200" lvl="5" indent="-393700" rtl="0">
              <a:lnSpc>
                <a:spcPct val="115000"/>
              </a:lnSpc>
              <a:spcBef>
                <a:spcPts val="0"/>
              </a:spcBef>
              <a:spcAft>
                <a:spcPts val="0"/>
              </a:spcAft>
              <a:buClr>
                <a:schemeClr val="lt1"/>
              </a:buClr>
              <a:buSzPts val="2600"/>
              <a:buFont typeface="Patrick Hand"/>
              <a:buChar char="■"/>
              <a:defRPr sz="2600">
                <a:solidFill>
                  <a:schemeClr val="lt1"/>
                </a:solidFill>
                <a:latin typeface="Patrick Hand"/>
                <a:ea typeface="Patrick Hand"/>
                <a:cs typeface="Patrick Hand"/>
                <a:sym typeface="Patrick Hand"/>
              </a:defRPr>
            </a:lvl6pPr>
            <a:lvl7pPr marL="3200400" lvl="6" indent="-393700" rtl="0">
              <a:lnSpc>
                <a:spcPct val="115000"/>
              </a:lnSpc>
              <a:spcBef>
                <a:spcPts val="0"/>
              </a:spcBef>
              <a:spcAft>
                <a:spcPts val="0"/>
              </a:spcAft>
              <a:buClr>
                <a:schemeClr val="lt1"/>
              </a:buClr>
              <a:buSzPts val="2600"/>
              <a:buFont typeface="Patrick Hand"/>
              <a:buChar char="●"/>
              <a:defRPr sz="2600">
                <a:solidFill>
                  <a:schemeClr val="lt1"/>
                </a:solidFill>
                <a:latin typeface="Patrick Hand"/>
                <a:ea typeface="Patrick Hand"/>
                <a:cs typeface="Patrick Hand"/>
                <a:sym typeface="Patrick Hand"/>
              </a:defRPr>
            </a:lvl7pPr>
            <a:lvl8pPr marL="3657600" lvl="7" indent="-393700" rtl="0">
              <a:lnSpc>
                <a:spcPct val="115000"/>
              </a:lnSpc>
              <a:spcBef>
                <a:spcPts val="0"/>
              </a:spcBef>
              <a:spcAft>
                <a:spcPts val="0"/>
              </a:spcAft>
              <a:buClr>
                <a:schemeClr val="lt1"/>
              </a:buClr>
              <a:buSzPts val="2600"/>
              <a:buFont typeface="Patrick Hand"/>
              <a:buChar char="○"/>
              <a:defRPr sz="2600">
                <a:solidFill>
                  <a:schemeClr val="lt1"/>
                </a:solidFill>
                <a:latin typeface="Patrick Hand"/>
                <a:ea typeface="Patrick Hand"/>
                <a:cs typeface="Patrick Hand"/>
                <a:sym typeface="Patrick Hand"/>
              </a:defRPr>
            </a:lvl8pPr>
            <a:lvl9pPr marL="4114800" lvl="8" indent="-393700" rtl="0">
              <a:lnSpc>
                <a:spcPct val="115000"/>
              </a:lnSpc>
              <a:spcBef>
                <a:spcPts val="0"/>
              </a:spcBef>
              <a:spcAft>
                <a:spcPts val="0"/>
              </a:spcAft>
              <a:buClr>
                <a:schemeClr val="lt1"/>
              </a:buClr>
              <a:buSzPts val="2600"/>
              <a:buFont typeface="Patrick Hand"/>
              <a:buChar char="■"/>
              <a:defRPr sz="2600">
                <a:solidFill>
                  <a:schemeClr val="lt1"/>
                </a:solidFill>
                <a:latin typeface="Patrick Hand"/>
                <a:ea typeface="Patrick Hand"/>
                <a:cs typeface="Patrick Hand"/>
                <a:sym typeface="Patrick Hand"/>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dk1"/>
                </a:solidFill>
                <a:latin typeface="Caveat Brush"/>
                <a:ea typeface="Caveat Brush"/>
                <a:cs typeface="Caveat Brush"/>
                <a:sym typeface="Caveat Brush"/>
              </a:defRPr>
            </a:lvl1pPr>
            <a:lvl2pPr lvl="1" algn="r" rtl="0">
              <a:buNone/>
              <a:defRPr sz="1300">
                <a:solidFill>
                  <a:schemeClr val="dk1"/>
                </a:solidFill>
                <a:latin typeface="Caveat Brush"/>
                <a:ea typeface="Caveat Brush"/>
                <a:cs typeface="Caveat Brush"/>
                <a:sym typeface="Caveat Brush"/>
              </a:defRPr>
            </a:lvl2pPr>
            <a:lvl3pPr lvl="2" algn="r" rtl="0">
              <a:buNone/>
              <a:defRPr sz="1300">
                <a:solidFill>
                  <a:schemeClr val="dk1"/>
                </a:solidFill>
                <a:latin typeface="Caveat Brush"/>
                <a:ea typeface="Caveat Brush"/>
                <a:cs typeface="Caveat Brush"/>
                <a:sym typeface="Caveat Brush"/>
              </a:defRPr>
            </a:lvl3pPr>
            <a:lvl4pPr lvl="3" algn="r" rtl="0">
              <a:buNone/>
              <a:defRPr sz="1300">
                <a:solidFill>
                  <a:schemeClr val="dk1"/>
                </a:solidFill>
                <a:latin typeface="Caveat Brush"/>
                <a:ea typeface="Caveat Brush"/>
                <a:cs typeface="Caveat Brush"/>
                <a:sym typeface="Caveat Brush"/>
              </a:defRPr>
            </a:lvl4pPr>
            <a:lvl5pPr lvl="4" algn="r" rtl="0">
              <a:buNone/>
              <a:defRPr sz="1300">
                <a:solidFill>
                  <a:schemeClr val="dk1"/>
                </a:solidFill>
                <a:latin typeface="Caveat Brush"/>
                <a:ea typeface="Caveat Brush"/>
                <a:cs typeface="Caveat Brush"/>
                <a:sym typeface="Caveat Brush"/>
              </a:defRPr>
            </a:lvl5pPr>
            <a:lvl6pPr lvl="5" algn="r" rtl="0">
              <a:buNone/>
              <a:defRPr sz="1300">
                <a:solidFill>
                  <a:schemeClr val="dk1"/>
                </a:solidFill>
                <a:latin typeface="Caveat Brush"/>
                <a:ea typeface="Caveat Brush"/>
                <a:cs typeface="Caveat Brush"/>
                <a:sym typeface="Caveat Brush"/>
              </a:defRPr>
            </a:lvl6pPr>
            <a:lvl7pPr lvl="6" algn="r" rtl="0">
              <a:buNone/>
              <a:defRPr sz="1300">
                <a:solidFill>
                  <a:schemeClr val="dk1"/>
                </a:solidFill>
                <a:latin typeface="Caveat Brush"/>
                <a:ea typeface="Caveat Brush"/>
                <a:cs typeface="Caveat Brush"/>
                <a:sym typeface="Caveat Brush"/>
              </a:defRPr>
            </a:lvl7pPr>
            <a:lvl8pPr lvl="7" algn="r" rtl="0">
              <a:buNone/>
              <a:defRPr sz="1300">
                <a:solidFill>
                  <a:schemeClr val="dk1"/>
                </a:solidFill>
                <a:latin typeface="Caveat Brush"/>
                <a:ea typeface="Caveat Brush"/>
                <a:cs typeface="Caveat Brush"/>
                <a:sym typeface="Caveat Brush"/>
              </a:defRPr>
            </a:lvl8pPr>
            <a:lvl9pPr lvl="8" algn="r" rtl="0">
              <a:buNone/>
              <a:defRPr sz="1300">
                <a:solidFill>
                  <a:schemeClr val="dk1"/>
                </a:solidFill>
                <a:latin typeface="Caveat Brush"/>
                <a:ea typeface="Caveat Brush"/>
                <a:cs typeface="Caveat Brush"/>
                <a:sym typeface="Caveat Brush"/>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7" r:id="rId4"/>
    <p:sldLayoutId id="2147483658"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3"/>
          <p:cNvSpPr txBox="1">
            <a:spLocks noGrp="1"/>
          </p:cNvSpPr>
          <p:nvPr>
            <p:ph type="ctrTitle"/>
          </p:nvPr>
        </p:nvSpPr>
        <p:spPr>
          <a:xfrm>
            <a:off x="627321" y="1646250"/>
            <a:ext cx="3327991" cy="1851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ro-RO" dirty="0"/>
              <a:t>F</a:t>
            </a:r>
            <a:r>
              <a:rPr lang="en-US" dirty="0" err="1"/>
              <a:t>ilosoful</a:t>
            </a:r>
            <a:r>
              <a:rPr lang="en-US" dirty="0"/>
              <a:t> antic</a:t>
            </a:r>
            <a:br>
              <a:rPr lang="en" dirty="0"/>
            </a:br>
            <a:r>
              <a:rPr lang="ro-RO" dirty="0">
                <a:solidFill>
                  <a:schemeClr val="accent1"/>
                </a:solidFill>
              </a:rPr>
              <a:t>S</a:t>
            </a:r>
            <a:r>
              <a:rPr lang="en-US" dirty="0" err="1">
                <a:solidFill>
                  <a:schemeClr val="accent1"/>
                </a:solidFill>
              </a:rPr>
              <a:t>ocrate</a:t>
            </a:r>
            <a:endParaRPr dirty="0"/>
          </a:p>
        </p:txBody>
      </p:sp>
      <p:sp>
        <p:nvSpPr>
          <p:cNvPr id="3" name="Rectangle 197">
            <a:extLst>
              <a:ext uri="{FF2B5EF4-FFF2-40B4-BE49-F238E27FC236}">
                <a16:creationId xmlns:a16="http://schemas.microsoft.com/office/drawing/2014/main" id="{7118CB2B-AD35-4CF7-91E9-DBD60F8C5A4A}"/>
              </a:ext>
            </a:extLst>
          </p:cNvPr>
          <p:cNvSpPr>
            <a:spLocks noChangeArrowheads="1"/>
          </p:cNvSpPr>
          <p:nvPr/>
        </p:nvSpPr>
        <p:spPr bwMode="auto">
          <a:xfrm>
            <a:off x="1595960" y="4281255"/>
            <a:ext cx="5949950" cy="271462"/>
          </a:xfrm>
          <a:prstGeom prst="rect">
            <a:avLst/>
          </a:prstGeom>
          <a:solidFill>
            <a:schemeClr val="accent2"/>
          </a:solidFill>
          <a:ln>
            <a:noFill/>
          </a:ln>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err="1">
                <a:ln>
                  <a:noFill/>
                </a:ln>
                <a:solidFill>
                  <a:srgbClr val="FFFFFF"/>
                </a:solidFill>
                <a:effectLst>
                  <a:outerShdw blurRad="38100" dist="38100" dir="2700000" algn="tl">
                    <a:srgbClr val="000000">
                      <a:alpha val="43137"/>
                    </a:srgbClr>
                  </a:outerShdw>
                </a:effectLst>
                <a:latin typeface="Calibri" panose="020F0502020204030204" pitchFamily="34" charset="0"/>
              </a:rPr>
              <a:t>ArminC</a:t>
            </a:r>
            <a:endParaRPr kumimoji="0" lang="en-US" altLang="en-US" sz="1800" b="0" i="0" u="none" strike="noStrike" cap="none" normalizeH="0" baseline="0" dirty="0">
              <a:ln>
                <a:noFill/>
              </a:ln>
              <a:solidFill>
                <a:schemeClr val="tx1"/>
              </a:solidFill>
              <a:effectLst>
                <a:outerShdw blurRad="38100" dist="38100" dir="2700000" algn="tl">
                  <a:srgbClr val="000000">
                    <a:alpha val="43137"/>
                  </a:srgbClr>
                </a:outerShdw>
              </a:effectLst>
              <a:latin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4"/>
            </a:gs>
            <a:gs pos="100000">
              <a:schemeClr val="accent3"/>
            </a:gs>
          </a:gsLst>
          <a:lin ang="2700006" scaled="0"/>
        </a:gradFill>
        <a:effectLst/>
      </p:bgPr>
    </p:bg>
    <p:spTree>
      <p:nvGrpSpPr>
        <p:cNvPr id="1" name="Shape 89"/>
        <p:cNvGrpSpPr/>
        <p:nvPr/>
      </p:nvGrpSpPr>
      <p:grpSpPr>
        <a:xfrm>
          <a:off x="0" y="0"/>
          <a:ext cx="0" cy="0"/>
          <a:chOff x="0" y="0"/>
          <a:chExt cx="0" cy="0"/>
        </a:xfrm>
      </p:grpSpPr>
      <p:grpSp>
        <p:nvGrpSpPr>
          <p:cNvPr id="90" name="Google Shape;90;p15"/>
          <p:cNvGrpSpPr/>
          <p:nvPr/>
        </p:nvGrpSpPr>
        <p:grpSpPr>
          <a:xfrm>
            <a:off x="2212276" y="211973"/>
            <a:ext cx="4719795" cy="4719795"/>
            <a:chOff x="1643212" y="493160"/>
            <a:chExt cx="4233380" cy="4233380"/>
          </a:xfrm>
        </p:grpSpPr>
        <p:pic>
          <p:nvPicPr>
            <p:cNvPr id="91" name="Google Shape;91;p15"/>
            <p:cNvPicPr preferRelativeResize="0"/>
            <p:nvPr/>
          </p:nvPicPr>
          <p:blipFill>
            <a:blip r:embed="rId3">
              <a:alphaModFix/>
            </a:blip>
            <a:stretch>
              <a:fillRect/>
            </a:stretch>
          </p:blipFill>
          <p:spPr>
            <a:xfrm rot="2700000">
              <a:off x="1222650" y="2153650"/>
              <a:ext cx="5074503" cy="912400"/>
            </a:xfrm>
            <a:prstGeom prst="rect">
              <a:avLst/>
            </a:prstGeom>
            <a:noFill/>
            <a:ln>
              <a:noFill/>
            </a:ln>
          </p:spPr>
        </p:pic>
        <p:pic>
          <p:nvPicPr>
            <p:cNvPr id="92" name="Google Shape;92;p15"/>
            <p:cNvPicPr preferRelativeResize="0"/>
            <p:nvPr/>
          </p:nvPicPr>
          <p:blipFill>
            <a:blip r:embed="rId3">
              <a:alphaModFix/>
            </a:blip>
            <a:stretch>
              <a:fillRect/>
            </a:stretch>
          </p:blipFill>
          <p:spPr>
            <a:xfrm rot="-2700000">
              <a:off x="1222650" y="2153650"/>
              <a:ext cx="5074503" cy="912400"/>
            </a:xfrm>
            <a:prstGeom prst="rect">
              <a:avLst/>
            </a:prstGeom>
            <a:noFill/>
            <a:ln>
              <a:noFill/>
            </a:ln>
          </p:spPr>
        </p:pic>
      </p:grpSp>
      <p:sp>
        <p:nvSpPr>
          <p:cNvPr id="93" name="Google Shape;93;p15"/>
          <p:cNvSpPr txBox="1">
            <a:spLocks noGrp="1"/>
          </p:cNvSpPr>
          <p:nvPr>
            <p:ph type="ctrTitle" idx="4294967295"/>
          </p:nvPr>
        </p:nvSpPr>
        <p:spPr>
          <a:xfrm>
            <a:off x="527975" y="1991850"/>
            <a:ext cx="2576400"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9600" dirty="0"/>
              <a:t>Bust</a:t>
            </a:r>
            <a:endParaRPr sz="9600" dirty="0"/>
          </a:p>
        </p:txBody>
      </p:sp>
      <p:sp>
        <p:nvSpPr>
          <p:cNvPr id="94" name="Google Shape;94;p15"/>
          <p:cNvSpPr txBox="1">
            <a:spLocks noGrp="1"/>
          </p:cNvSpPr>
          <p:nvPr>
            <p:ph type="subTitle" idx="4294967295"/>
          </p:nvPr>
        </p:nvSpPr>
        <p:spPr>
          <a:xfrm>
            <a:off x="6161400" y="1927050"/>
            <a:ext cx="2746200" cy="1289400"/>
          </a:xfrm>
          <a:prstGeom prst="rect">
            <a:avLst/>
          </a:prstGeom>
        </p:spPr>
        <p:txBody>
          <a:bodyPr spcFirstLastPara="1" wrap="square" lIns="0" tIns="0" rIns="0" bIns="0" anchor="ctr" anchorCtr="0">
            <a:noAutofit/>
          </a:bodyPr>
          <a:lstStyle/>
          <a:p>
            <a:pPr marL="0" lvl="0" indent="0">
              <a:buNone/>
            </a:pPr>
            <a:r>
              <a:rPr lang="it-IT" sz="1800" dirty="0"/>
              <a:t>Socrate, herma dintr-un original grecesc, a doua jumatate a secolului IV i.Hr. in Muzeele Capitoliene, Roma.</a:t>
            </a:r>
          </a:p>
        </p:txBody>
      </p:sp>
      <p:pic>
        <p:nvPicPr>
          <p:cNvPr id="95" name="Google Shape;95;p15"/>
          <p:cNvPicPr preferRelativeResize="0"/>
          <p:nvPr/>
        </p:nvPicPr>
        <p:blipFill>
          <a:blip r:embed="rId4"/>
          <a:srcRect/>
          <a:stretch/>
        </p:blipFill>
        <p:spPr>
          <a:xfrm>
            <a:off x="3459024" y="1384500"/>
            <a:ext cx="2225952" cy="2374500"/>
          </a:xfrm>
          <a:prstGeom prst="ellipse">
            <a:avLst/>
          </a:prstGeom>
          <a:noFill/>
          <a:ln>
            <a:noFill/>
          </a:ln>
        </p:spPr>
      </p:pic>
      <p:sp>
        <p:nvSpPr>
          <p:cNvPr id="96" name="Google Shape;96;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457200" y="465250"/>
            <a:ext cx="5868600" cy="75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ro-RO" dirty="0"/>
              <a:t>C</a:t>
            </a:r>
            <a:r>
              <a:rPr lang="en-US" dirty="0" err="1"/>
              <a:t>ine</a:t>
            </a:r>
            <a:r>
              <a:rPr lang="en-US" dirty="0"/>
              <a:t> a </a:t>
            </a:r>
            <a:r>
              <a:rPr lang="en-US" dirty="0" err="1"/>
              <a:t>fost</a:t>
            </a:r>
            <a:r>
              <a:rPr lang="en-US" dirty="0"/>
              <a:t>?</a:t>
            </a:r>
            <a:endParaRPr dirty="0"/>
          </a:p>
        </p:txBody>
      </p:sp>
      <p:sp>
        <p:nvSpPr>
          <p:cNvPr id="114" name="Google Shape;114;p18"/>
          <p:cNvSpPr txBox="1">
            <a:spLocks noGrp="1"/>
          </p:cNvSpPr>
          <p:nvPr>
            <p:ph type="body" idx="1"/>
          </p:nvPr>
        </p:nvSpPr>
        <p:spPr>
          <a:xfrm>
            <a:off x="457200" y="1499500"/>
            <a:ext cx="8229600" cy="3126900"/>
          </a:xfrm>
          <a:prstGeom prst="rect">
            <a:avLst/>
          </a:prstGeom>
        </p:spPr>
        <p:txBody>
          <a:bodyPr spcFirstLastPara="1" wrap="square" lIns="0" tIns="0" rIns="0" bIns="0" anchor="t" anchorCtr="0">
            <a:noAutofit/>
          </a:bodyPr>
          <a:lstStyle/>
          <a:p>
            <a:pPr marL="114300" lvl="0" indent="0">
              <a:buNone/>
            </a:pPr>
            <a:r>
              <a:rPr lang="ro-RO" sz="2000" dirty="0"/>
              <a:t>Socrate a fost un filosof grec antic, una dintre cele mai mari figuri ale perioadei antice a filosofiei occidentale</a:t>
            </a:r>
            <a:r>
              <a:rPr lang="en-US" sz="2000" dirty="0"/>
              <a:t>, </a:t>
            </a:r>
            <a:r>
              <a:rPr lang="en-US" sz="2000" dirty="0" err="1"/>
              <a:t>alaturi</a:t>
            </a:r>
            <a:r>
              <a:rPr lang="en-US" sz="2000" dirty="0"/>
              <a:t> de </a:t>
            </a:r>
            <a:r>
              <a:rPr lang="en-US" sz="2000" dirty="0" err="1"/>
              <a:t>Platon</a:t>
            </a:r>
            <a:r>
              <a:rPr lang="en-US" sz="2000" dirty="0"/>
              <a:t> </a:t>
            </a:r>
            <a:r>
              <a:rPr lang="en-US" sz="2000" dirty="0" err="1"/>
              <a:t>si</a:t>
            </a:r>
            <a:r>
              <a:rPr lang="en-US" sz="2000" dirty="0"/>
              <a:t> </a:t>
            </a:r>
            <a:r>
              <a:rPr lang="en-US" sz="2000" dirty="0" err="1"/>
              <a:t>Aristotel</a:t>
            </a:r>
            <a:r>
              <a:rPr lang="en-US" sz="2000" dirty="0"/>
              <a:t>, </a:t>
            </a:r>
            <a:r>
              <a:rPr lang="ro-RO" sz="2000" dirty="0"/>
              <a:t>care a trait </a:t>
            </a:r>
            <a:r>
              <a:rPr lang="en-US" sz="2000" dirty="0"/>
              <a:t>in</a:t>
            </a:r>
            <a:r>
              <a:rPr lang="ro-RO" sz="2000" dirty="0"/>
              <a:t> Atena in secolul al V-lea i.Hr. O figura legendara chiar si in timpul sau, el a fost admirat de urmasii sai pentru integritatea sa, stapanirea de sine, intelegerea sa filosofica profunda, si marea sa abilitate argumentativa. El a fost primul filosof grec care a explorat serios problemele de etica. Influenta sa asupra cursului ulterior al filozofiei antice a fost atat de mare incat filosofii orientati spre cosmologic care l-au precedat in general sunt denumiti in mod conventional "pre-socratici".</a:t>
            </a:r>
            <a:endParaRPr sz="2000" dirty="0"/>
          </a:p>
        </p:txBody>
      </p:sp>
      <p:sp>
        <p:nvSpPr>
          <p:cNvPr id="115" name="Google Shape;11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138196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6"/>
            </a:gs>
            <a:gs pos="100000">
              <a:schemeClr val="accent5"/>
            </a:gs>
          </a:gsLst>
          <a:lin ang="2700006" scaled="0"/>
        </a:gradFill>
        <a:effectLst/>
      </p:bgPr>
    </p:bg>
    <p:spTree>
      <p:nvGrpSpPr>
        <p:cNvPr id="1" name="Shape 106"/>
        <p:cNvGrpSpPr/>
        <p:nvPr/>
      </p:nvGrpSpPr>
      <p:grpSpPr>
        <a:xfrm>
          <a:off x="0" y="0"/>
          <a:ext cx="0" cy="0"/>
          <a:chOff x="0" y="0"/>
          <a:chExt cx="0" cy="0"/>
        </a:xfrm>
      </p:grpSpPr>
      <p:sp>
        <p:nvSpPr>
          <p:cNvPr id="107" name="Google Shape;107;p17"/>
          <p:cNvSpPr txBox="1">
            <a:spLocks noGrp="1"/>
          </p:cNvSpPr>
          <p:nvPr>
            <p:ph type="body" idx="1"/>
          </p:nvPr>
        </p:nvSpPr>
        <p:spPr>
          <a:xfrm>
            <a:off x="3149400" y="1123925"/>
            <a:ext cx="2845200" cy="3174600"/>
          </a:xfrm>
          <a:prstGeom prst="rect">
            <a:avLst/>
          </a:prstGeom>
        </p:spPr>
        <p:txBody>
          <a:bodyPr spcFirstLastPara="1" wrap="square" lIns="0" tIns="0" rIns="0" bIns="0" anchor="t" anchorCtr="0">
            <a:noAutofit/>
          </a:bodyPr>
          <a:lstStyle/>
          <a:p>
            <a:pPr marL="0" lvl="0" indent="0">
              <a:buNone/>
            </a:pPr>
            <a:r>
              <a:rPr lang="it-IT" dirty="0"/>
              <a:t>Adevarata </a:t>
            </a:r>
            <a:r>
              <a:rPr lang="ro-RO" dirty="0">
                <a:solidFill>
                  <a:schemeClr val="accent6"/>
                </a:solidFill>
              </a:rPr>
              <a:t>i</a:t>
            </a:r>
            <a:r>
              <a:rPr lang="en-US" dirty="0" err="1">
                <a:solidFill>
                  <a:schemeClr val="accent6"/>
                </a:solidFill>
              </a:rPr>
              <a:t>ntelepciune</a:t>
            </a:r>
            <a:r>
              <a:rPr lang="it-IT" dirty="0"/>
              <a:t> </a:t>
            </a:r>
          </a:p>
          <a:p>
            <a:pPr marL="0" lvl="0" indent="0">
              <a:buNone/>
            </a:pPr>
            <a:r>
              <a:rPr lang="it-IT" dirty="0"/>
              <a:t>consta in a realiza </a:t>
            </a:r>
          </a:p>
          <a:p>
            <a:pPr marL="0" lvl="0" indent="0">
              <a:buNone/>
            </a:pPr>
            <a:r>
              <a:rPr lang="it-IT" dirty="0"/>
              <a:t>ca nu stii </a:t>
            </a:r>
            <a:r>
              <a:rPr lang="ro-RO" dirty="0">
                <a:solidFill>
                  <a:schemeClr val="accent6"/>
                </a:solidFill>
              </a:rPr>
              <a:t>n</a:t>
            </a:r>
            <a:r>
              <a:rPr lang="en-US" dirty="0" err="1">
                <a:solidFill>
                  <a:schemeClr val="accent6"/>
                </a:solidFill>
              </a:rPr>
              <a:t>imic</a:t>
            </a:r>
            <a:r>
              <a:rPr lang="it-IT" dirty="0"/>
              <a:t>. </a:t>
            </a:r>
            <a:endParaRPr dirty="0"/>
          </a:p>
        </p:txBody>
      </p:sp>
      <p:sp>
        <p:nvSpPr>
          <p:cNvPr id="108" name="Google Shape;108;p1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457200" y="465250"/>
            <a:ext cx="5868600" cy="75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Ce a </a:t>
            </a:r>
            <a:r>
              <a:rPr lang="en-US" dirty="0" err="1"/>
              <a:t>predat</a:t>
            </a:r>
            <a:r>
              <a:rPr lang="en-US" dirty="0"/>
              <a:t>?</a:t>
            </a:r>
            <a:endParaRPr dirty="0"/>
          </a:p>
        </p:txBody>
      </p:sp>
      <p:sp>
        <p:nvSpPr>
          <p:cNvPr id="114" name="Google Shape;114;p18"/>
          <p:cNvSpPr txBox="1">
            <a:spLocks noGrp="1"/>
          </p:cNvSpPr>
          <p:nvPr>
            <p:ph type="body" idx="1"/>
          </p:nvPr>
        </p:nvSpPr>
        <p:spPr>
          <a:xfrm>
            <a:off x="457200" y="1499500"/>
            <a:ext cx="8229600" cy="3126900"/>
          </a:xfrm>
          <a:prstGeom prst="rect">
            <a:avLst/>
          </a:prstGeom>
        </p:spPr>
        <p:txBody>
          <a:bodyPr spcFirstLastPara="1" wrap="square" lIns="0" tIns="0" rIns="0" bIns="0" anchor="t" anchorCtr="0">
            <a:noAutofit/>
          </a:bodyPr>
          <a:lstStyle/>
          <a:p>
            <a:pPr marL="114300" lvl="0" indent="0">
              <a:buNone/>
            </a:pPr>
            <a:r>
              <a:rPr lang="it-IT" sz="2000" dirty="0"/>
              <a:t>Socrate a marturisit ca nu a predat nimic (si, intr-adevar, ca nu stie nimic important)</a:t>
            </a:r>
            <a:r>
              <a:rPr lang="en-US" sz="2000" dirty="0"/>
              <a:t>, </a:t>
            </a:r>
            <a:r>
              <a:rPr lang="ro-RO" sz="2000" dirty="0"/>
              <a:t>ci doar cauta raspunsuri la intrebari umane urgente (de exemplu, „Ce este virtutea?” Si „Ce este dreptatea?”) </a:t>
            </a:r>
            <a:r>
              <a:rPr lang="en-US" sz="2000" dirty="0"/>
              <a:t>s</a:t>
            </a:r>
            <a:r>
              <a:rPr lang="ro-RO" sz="2000" dirty="0"/>
              <a:t>i ca ii ajuta pe altii sa faca acelasi lucru. Stilul sau de filosofare a fost acela de a se angaja in conversatii publice despre unele excelente umane si, prin</a:t>
            </a:r>
            <a:r>
              <a:rPr lang="en-US" sz="2000" dirty="0"/>
              <a:t> </a:t>
            </a:r>
            <a:r>
              <a:rPr lang="ro-RO" sz="2000" dirty="0"/>
              <a:t>intrebar</a:t>
            </a:r>
            <a:r>
              <a:rPr lang="en-US" sz="2000" dirty="0" err="1"/>
              <a:t>i</a:t>
            </a:r>
            <a:r>
              <a:rPr lang="ro-RO" sz="2000" dirty="0"/>
              <a:t> abil</a:t>
            </a:r>
            <a:r>
              <a:rPr lang="en-US" sz="2000" dirty="0"/>
              <a:t>e</a:t>
            </a:r>
            <a:r>
              <a:rPr lang="ro-RO" sz="2000" dirty="0"/>
              <a:t>, de a arata ca interlocutorii sai nu stiau despre ce vorbesc. In ciuda rezultatelor negative ale acestor intalniri, Socrate a sustinut </a:t>
            </a:r>
            <a:r>
              <a:rPr lang="en-US" sz="2000" dirty="0"/>
              <a:t>in mod </a:t>
            </a:r>
            <a:r>
              <a:rPr lang="en-US" sz="2000" dirty="0" err="1"/>
              <a:t>comprehensiv</a:t>
            </a:r>
            <a:r>
              <a:rPr lang="en-US" sz="2000" dirty="0"/>
              <a:t> </a:t>
            </a:r>
            <a:r>
              <a:rPr lang="en-US" sz="2000" dirty="0" err="1"/>
              <a:t>opinii</a:t>
            </a:r>
            <a:r>
              <a:rPr lang="en-US" sz="2000" dirty="0"/>
              <a:t> </a:t>
            </a:r>
            <a:r>
              <a:rPr lang="en-US" sz="2000" dirty="0" err="1"/>
              <a:t>pozitive</a:t>
            </a:r>
            <a:r>
              <a:rPr lang="ro-RO" sz="2000" dirty="0"/>
              <a:t>, inclusiv ca virtutea este o forma de cunoastere si ca „ingrijirea sufletului” (cultivarea virtutii) este cea mai importanta obligatie umana.</a:t>
            </a:r>
          </a:p>
        </p:txBody>
      </p:sp>
      <p:sp>
        <p:nvSpPr>
          <p:cNvPr id="115" name="Google Shape;11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2809749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457200" y="465250"/>
            <a:ext cx="5868600" cy="75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err="1"/>
              <a:t>Veridicitatea</a:t>
            </a:r>
            <a:r>
              <a:rPr lang="en-US" dirty="0"/>
              <a:t> </a:t>
            </a:r>
            <a:r>
              <a:rPr lang="en-US" dirty="0" err="1"/>
              <a:t>faptelor</a:t>
            </a:r>
            <a:endParaRPr dirty="0"/>
          </a:p>
        </p:txBody>
      </p:sp>
      <p:sp>
        <p:nvSpPr>
          <p:cNvPr id="114" name="Google Shape;114;p18"/>
          <p:cNvSpPr txBox="1">
            <a:spLocks noGrp="1"/>
          </p:cNvSpPr>
          <p:nvPr>
            <p:ph type="body" idx="1"/>
          </p:nvPr>
        </p:nvSpPr>
        <p:spPr>
          <a:xfrm>
            <a:off x="457200" y="1499500"/>
            <a:ext cx="8229600" cy="3126900"/>
          </a:xfrm>
          <a:prstGeom prst="rect">
            <a:avLst/>
          </a:prstGeom>
        </p:spPr>
        <p:txBody>
          <a:bodyPr spcFirstLastPara="1" wrap="square" lIns="0" tIns="0" rIns="0" bIns="0" anchor="t" anchorCtr="0">
            <a:noAutofit/>
          </a:bodyPr>
          <a:lstStyle/>
          <a:p>
            <a:pPr marL="114300" lvl="0" indent="0">
              <a:buNone/>
            </a:pPr>
            <a:r>
              <a:rPr lang="ro-RO" sz="2000" dirty="0"/>
              <a:t>Socrate nu a scris nimic. Tot ceea ce se stie despre el a fost dedus din relatarile membrilor cercului sau – in primul rand Platon si Xenophon – precum si de studentul lui Platon, Aristotel, care si-a dobandit cunostintele despre Socrate prin invatatorul sau. Cele mai vii portrete ale lui Socrate exista in dialogurile lui Platon, in majoritatea lor vorbitorul principal este "Socrate". Cu toate acestea, opiniile exprimate de personaj nu sunt coerente in cadrul dialogurilor, iar in unele dialoguri personajul exprima opinii care sunt in mod clar propriile lui Platon. Oamenii de stiinta continua sa nu fie de acord cu privire la care dintre dialoguri transmit punctele de vedere ale </a:t>
            </a:r>
            <a:r>
              <a:rPr lang="en-US" sz="2000" dirty="0" err="1"/>
              <a:t>Socrate</a:t>
            </a:r>
            <a:r>
              <a:rPr lang="ro-RO" sz="2000" dirty="0"/>
              <a:t> istorice si care folosesc personajul pur si simplu ca un purtator de cuvant pentru filosofia lui Platon.</a:t>
            </a:r>
          </a:p>
        </p:txBody>
      </p:sp>
      <p:sp>
        <p:nvSpPr>
          <p:cNvPr id="115" name="Google Shape;11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2568051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457200" y="465250"/>
            <a:ext cx="5868600" cy="75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 </a:t>
            </a:r>
            <a:r>
              <a:rPr lang="en-US" dirty="0" err="1"/>
              <a:t>ce</a:t>
            </a:r>
            <a:r>
              <a:rPr lang="en-US" dirty="0"/>
              <a:t> a </a:t>
            </a:r>
            <a:r>
              <a:rPr lang="en-US" dirty="0" err="1"/>
              <a:t>fost</a:t>
            </a:r>
            <a:r>
              <a:rPr lang="en-US" dirty="0"/>
              <a:t> </a:t>
            </a:r>
            <a:r>
              <a:rPr lang="en-US" dirty="0" err="1"/>
              <a:t>condamnat</a:t>
            </a:r>
            <a:r>
              <a:rPr lang="en-US" dirty="0"/>
              <a:t> la </a:t>
            </a:r>
            <a:r>
              <a:rPr lang="en-US" dirty="0" err="1"/>
              <a:t>moarte</a:t>
            </a:r>
            <a:r>
              <a:rPr lang="en-US" dirty="0"/>
              <a:t>?</a:t>
            </a:r>
            <a:endParaRPr dirty="0"/>
          </a:p>
        </p:txBody>
      </p:sp>
      <p:sp>
        <p:nvSpPr>
          <p:cNvPr id="114" name="Google Shape;114;p18"/>
          <p:cNvSpPr txBox="1">
            <a:spLocks noGrp="1"/>
          </p:cNvSpPr>
          <p:nvPr>
            <p:ph type="body" idx="1"/>
          </p:nvPr>
        </p:nvSpPr>
        <p:spPr>
          <a:xfrm>
            <a:off x="457200" y="1499500"/>
            <a:ext cx="8229600" cy="3126900"/>
          </a:xfrm>
          <a:prstGeom prst="rect">
            <a:avLst/>
          </a:prstGeom>
        </p:spPr>
        <p:txBody>
          <a:bodyPr spcFirstLastPara="1" wrap="square" lIns="0" tIns="0" rIns="0" bIns="0" anchor="t" anchorCtr="0">
            <a:noAutofit/>
          </a:bodyPr>
          <a:lstStyle/>
          <a:p>
            <a:pPr marL="114300" lvl="0" indent="0">
              <a:buNone/>
            </a:pPr>
            <a:r>
              <a:rPr lang="ro-RO" sz="2000" dirty="0"/>
              <a:t>Socrate a fost urat in Atena, in principal pentru ca el in mod regulat jen</a:t>
            </a:r>
            <a:r>
              <a:rPr lang="en-US" sz="2000" dirty="0"/>
              <a:t>a</a:t>
            </a:r>
            <a:r>
              <a:rPr lang="ro-RO" sz="2000" dirty="0"/>
              <a:t> oameni</a:t>
            </a:r>
            <a:r>
              <a:rPr lang="en-US" sz="2000" dirty="0" err="1"/>
              <a:t>i</a:t>
            </a:r>
            <a:r>
              <a:rPr lang="ro-RO" sz="2000" dirty="0"/>
              <a:t> </a:t>
            </a:r>
            <a:r>
              <a:rPr lang="en-US" sz="2000" dirty="0" err="1"/>
              <a:t>prin</a:t>
            </a:r>
            <a:r>
              <a:rPr lang="en-US" sz="2000" dirty="0"/>
              <a:t> a ii </a:t>
            </a:r>
            <a:r>
              <a:rPr lang="ro-RO" sz="2000" dirty="0"/>
              <a:t>face sa para ignorant</a:t>
            </a:r>
            <a:r>
              <a:rPr lang="en-US" sz="2000" dirty="0" err="1"/>
              <a:t>i</a:t>
            </a:r>
            <a:r>
              <a:rPr lang="ro-RO" sz="2000" dirty="0"/>
              <a:t> si prost</a:t>
            </a:r>
            <a:r>
              <a:rPr lang="en-US" sz="2000" dirty="0" err="1"/>
              <a:t>i</a:t>
            </a:r>
            <a:r>
              <a:rPr lang="ro-RO" sz="2000" dirty="0"/>
              <a:t>. El a fost, de asemenea, un critic deschis al democratiei, pe care atenienii l-au pretuit, si a fost asociat cu unii membri ai celor Treizeci de Tirani, care au rasturnat pentru scurt timp guvernul democratic al Atenei in 404-403 i.Hr. El a fost, fara indoiala, vinovat de crimele cu care a fost acuzat, impietate si coruperea tinerilor, pentru ca el a respins zeii orasului si el a facut inspira lipsa de respect pentru autoritatea in randul urmasilor sai tineresc (desi ca nu a fost intentia lui). In consecinta, a fost condamnat la moarte prin otravire.</a:t>
            </a:r>
          </a:p>
          <a:p>
            <a:pPr marL="114300" lvl="0" indent="0">
              <a:buNone/>
            </a:pPr>
            <a:endParaRPr lang="ro-RO" sz="2000" dirty="0"/>
          </a:p>
        </p:txBody>
      </p:sp>
      <p:sp>
        <p:nvSpPr>
          <p:cNvPr id="115" name="Google Shape;11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2399778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8000" b="-8000"/>
          </a:stretch>
        </a:blipFill>
        <a:effectLst/>
      </p:bgPr>
    </p:bg>
    <p:spTree>
      <p:nvGrpSpPr>
        <p:cNvPr id="1" name="Shape 154"/>
        <p:cNvGrpSpPr/>
        <p:nvPr/>
      </p:nvGrpSpPr>
      <p:grpSpPr>
        <a:xfrm>
          <a:off x="0" y="0"/>
          <a:ext cx="0" cy="0"/>
          <a:chOff x="0" y="0"/>
          <a:chExt cx="0" cy="0"/>
        </a:xfrm>
      </p:grpSpPr>
      <p:sp>
        <p:nvSpPr>
          <p:cNvPr id="155" name="Google Shape;155;p23"/>
          <p:cNvSpPr txBox="1">
            <a:spLocks noGrp="1"/>
          </p:cNvSpPr>
          <p:nvPr>
            <p:ph type="title" idx="4294967295"/>
          </p:nvPr>
        </p:nvSpPr>
        <p:spPr>
          <a:xfrm>
            <a:off x="657225" y="0"/>
            <a:ext cx="8199000" cy="1044300"/>
          </a:xfrm>
          <a:prstGeom prst="rect">
            <a:avLst/>
          </a:prstGeom>
          <a:effectLst>
            <a:outerShdw blurRad="57150" dist="19050" dir="5400000" algn="bl" rotWithShape="0">
              <a:schemeClr val="dk1">
                <a:alpha val="50000"/>
              </a:schemeClr>
            </a:outerShdw>
          </a:effectLst>
        </p:spPr>
        <p:txBody>
          <a:bodyPr spcFirstLastPara="1" wrap="square" lIns="0" tIns="0" rIns="0" bIns="0" anchor="ctr" anchorCtr="0">
            <a:noAutofit/>
          </a:bodyPr>
          <a:lstStyle/>
          <a:p>
            <a:pPr lvl="0" algn="ctr"/>
            <a:r>
              <a:rPr lang="ro-RO" b="0" dirty="0">
                <a:solidFill>
                  <a:schemeClr val="lt1"/>
                </a:solidFill>
              </a:rPr>
              <a:t>M</a:t>
            </a:r>
            <a:r>
              <a:rPr lang="en-US" b="0" dirty="0" err="1">
                <a:solidFill>
                  <a:schemeClr val="lt1"/>
                </a:solidFill>
              </a:rPr>
              <a:t>oartea</a:t>
            </a:r>
            <a:r>
              <a:rPr lang="en-US" b="0" dirty="0">
                <a:solidFill>
                  <a:schemeClr val="lt1"/>
                </a:solidFill>
              </a:rPr>
              <a:t> </a:t>
            </a:r>
            <a:r>
              <a:rPr lang="en-US" b="0" dirty="0" err="1">
                <a:solidFill>
                  <a:schemeClr val="lt1"/>
                </a:solidFill>
              </a:rPr>
              <a:t>lui</a:t>
            </a:r>
            <a:r>
              <a:rPr lang="en-US" b="0" dirty="0">
                <a:solidFill>
                  <a:schemeClr val="lt1"/>
                </a:solidFill>
              </a:rPr>
              <a:t> </a:t>
            </a:r>
            <a:r>
              <a:rPr lang="en-US" b="0" dirty="0" err="1">
                <a:solidFill>
                  <a:schemeClr val="lt1"/>
                </a:solidFill>
              </a:rPr>
              <a:t>Socrate</a:t>
            </a:r>
            <a:r>
              <a:rPr lang="en-US" dirty="0">
                <a:solidFill>
                  <a:schemeClr val="lt1"/>
                </a:solidFill>
              </a:rPr>
              <a:t>  (Jacques-Louis David)</a:t>
            </a:r>
            <a:endParaRPr dirty="0">
              <a:solidFill>
                <a:schemeClr val="lt1"/>
              </a:solidFill>
            </a:endParaRPr>
          </a:p>
        </p:txBody>
      </p:sp>
      <p:sp>
        <p:nvSpPr>
          <p:cNvPr id="156" name="Google Shape;156;p2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457200" y="465250"/>
            <a:ext cx="5868600" cy="75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De </a:t>
            </a:r>
            <a:r>
              <a:rPr lang="en-US" dirty="0" err="1"/>
              <a:t>ce</a:t>
            </a:r>
            <a:r>
              <a:rPr lang="en-US" dirty="0"/>
              <a:t> nu a </a:t>
            </a:r>
            <a:r>
              <a:rPr lang="en-US" dirty="0" err="1"/>
              <a:t>incercat</a:t>
            </a:r>
            <a:r>
              <a:rPr lang="en-US" dirty="0"/>
              <a:t> </a:t>
            </a:r>
            <a:r>
              <a:rPr lang="en-US" dirty="0" err="1"/>
              <a:t>sa</a:t>
            </a:r>
            <a:r>
              <a:rPr lang="en-US" dirty="0"/>
              <a:t> scape?</a:t>
            </a:r>
            <a:endParaRPr dirty="0"/>
          </a:p>
        </p:txBody>
      </p:sp>
      <p:sp>
        <p:nvSpPr>
          <p:cNvPr id="114" name="Google Shape;114;p18"/>
          <p:cNvSpPr txBox="1">
            <a:spLocks noGrp="1"/>
          </p:cNvSpPr>
          <p:nvPr>
            <p:ph type="body" idx="1"/>
          </p:nvPr>
        </p:nvSpPr>
        <p:spPr>
          <a:xfrm>
            <a:off x="457200" y="1499500"/>
            <a:ext cx="8229600" cy="3126900"/>
          </a:xfrm>
          <a:prstGeom prst="rect">
            <a:avLst/>
          </a:prstGeom>
        </p:spPr>
        <p:txBody>
          <a:bodyPr spcFirstLastPara="1" wrap="square" lIns="0" tIns="0" rIns="0" bIns="0" anchor="t" anchorCtr="0">
            <a:noAutofit/>
          </a:bodyPr>
          <a:lstStyle/>
          <a:p>
            <a:pPr marL="114300" lvl="0" indent="0">
              <a:buNone/>
            </a:pPr>
            <a:r>
              <a:rPr lang="ro-RO" sz="2000" dirty="0"/>
              <a:t>Socrate s-ar fi putut salva. El a ales sa mearga la proces, mai degraba decat sa intre in exil voluntar. In discursul sau de aparare, el a respins unele, dar nu toate elementele acuzatiilor si a declarat celebru ca "viata neexaminata nu merita traita." Dupa ce a fost condamnat, el ar fi putut propune o pedeapsa rezonabila pentru a nu fi condamnat la moarte, dar a refuzat initial. El a respins in cele din urma o oferta de evadare ca fiind incompatibila cu angajamentul sau de a nu face niciodata rau (evadarea ar arata lipsa de respect pentru legile si dauna reputatia familiei si prietenilor sai).</a:t>
            </a:r>
          </a:p>
        </p:txBody>
      </p:sp>
      <p:sp>
        <p:nvSpPr>
          <p:cNvPr id="115" name="Google Shape;115;p1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1843842860"/>
      </p:ext>
    </p:extLst>
  </p:cSld>
  <p:clrMapOvr>
    <a:masterClrMapping/>
  </p:clrMapOvr>
</p:sld>
</file>

<file path=ppt/theme/theme1.xml><?xml version="1.0" encoding="utf-8"?>
<a:theme xmlns:a="http://schemas.openxmlformats.org/drawingml/2006/main" name="Tybalt template">
  <a:themeElements>
    <a:clrScheme name="Custom 347">
      <a:dk1>
        <a:srgbClr val="1A1135"/>
      </a:dk1>
      <a:lt1>
        <a:srgbClr val="FFFFFF"/>
      </a:lt1>
      <a:dk2>
        <a:srgbClr val="6A6185"/>
      </a:dk2>
      <a:lt2>
        <a:srgbClr val="F1F0F3"/>
      </a:lt2>
      <a:accent1>
        <a:srgbClr val="EB37A6"/>
      </a:accent1>
      <a:accent2>
        <a:srgbClr val="8A3ACC"/>
      </a:accent2>
      <a:accent3>
        <a:srgbClr val="1994EB"/>
      </a:accent3>
      <a:accent4>
        <a:srgbClr val="80D126"/>
      </a:accent4>
      <a:accent5>
        <a:srgbClr val="FFBF00"/>
      </a:accent5>
      <a:accent6>
        <a:srgbClr val="F1473D"/>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742</Words>
  <Application>Microsoft Office PowerPoint</Application>
  <PresentationFormat>On-screen Show (16:9)</PresentationFormat>
  <Paragraphs>26</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Patrick Hand</vt:lpstr>
      <vt:lpstr>Calibri</vt:lpstr>
      <vt:lpstr>Caveat Brush</vt:lpstr>
      <vt:lpstr>Arial</vt:lpstr>
      <vt:lpstr>Tybalt template</vt:lpstr>
      <vt:lpstr>Filosoful antic Socrate</vt:lpstr>
      <vt:lpstr>Bust</vt:lpstr>
      <vt:lpstr>Cine a fost?</vt:lpstr>
      <vt:lpstr>PowerPoint Presentation</vt:lpstr>
      <vt:lpstr>Ce a predat?</vt:lpstr>
      <vt:lpstr>Veridicitatea faptelor</vt:lpstr>
      <vt:lpstr>De ce a fost condamnat la moarte?</vt:lpstr>
      <vt:lpstr>Moartea lui Socrate  (Jacques-Louis David)</vt:lpstr>
      <vt:lpstr>De ce nu a incercat sa scape?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Filosoful antic Socrate</dc:title>
  <cp:lastModifiedBy>ArminC</cp:lastModifiedBy>
  <cp:revision>11</cp:revision>
  <dcterms:modified xsi:type="dcterms:W3CDTF">2021-11-08T14:38:01Z</dcterms:modified>
</cp:coreProperties>
</file>